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10691813" cy="7559675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6" autoAdjust="0"/>
    <p:restoredTop sz="94660"/>
  </p:normalViewPr>
  <p:slideViewPr>
    <p:cSldViewPr snapToGrid="0">
      <p:cViewPr>
        <p:scale>
          <a:sx n="100" d="100"/>
          <a:sy n="100" d="100"/>
        </p:scale>
        <p:origin x="-630" y="-60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9E7C-E027-974C-BFC5-1CFA1D49705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6542-3772-B84D-A7D0-DE0124BF5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58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9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3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1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93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14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18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8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40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7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7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B2FA-22EF-4972-AA22-7B866AA727C6}" type="datetimeFigureOut">
              <a:rPr lang="fi-FI" smtClean="0"/>
              <a:t>29.11.2017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2EE3-A7ED-4A4F-B1A9-4E4024D0C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57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6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7694" y="4450602"/>
            <a:ext cx="5187623" cy="9848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i-FI" sz="19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fi-FI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      La 02.12. klo 13:00 </a:t>
            </a:r>
            <a:r>
              <a:rPr lang="fi-FI" sz="19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Tesoma</a:t>
            </a:r>
            <a:r>
              <a:rPr lang="fi-FI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PH</a:t>
            </a:r>
          </a:p>
          <a:p>
            <a:pPr algn="ctr"/>
            <a:endParaRPr lang="fi-FI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6" y="378593"/>
            <a:ext cx="3283979" cy="81983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844768" y="5184749"/>
            <a:ext cx="2099524" cy="67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Ilves FS</a:t>
            </a:r>
          </a:p>
          <a:p>
            <a:pPr>
              <a:spcBef>
                <a:spcPts val="0"/>
              </a:spcBef>
            </a:pPr>
            <a:r>
              <a:rPr lang="fi-FI" sz="1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TAMPERE</a:t>
            </a:r>
            <a:endParaRPr lang="fi-FI" sz="1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04644" y="5253725"/>
            <a:ext cx="2228884" cy="664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2000" dirty="0" err="1" smtClean="0">
                <a:ln>
                  <a:solidFill>
                    <a:sysClr val="windowText" lastClr="000000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MuSaFutsal</a:t>
            </a:r>
            <a:endParaRPr lang="fi-FI" sz="2000" dirty="0">
              <a:ln>
                <a:solidFill>
                  <a:sysClr val="windowText" lastClr="000000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</a:pPr>
            <a:r>
              <a:rPr lang="fi-FI" sz="1800" dirty="0" smtClean="0">
                <a:ln>
                  <a:solidFill>
                    <a:sysClr val="windowText" lastClr="000000"/>
                  </a:solidFill>
                </a:ln>
              </a:rPr>
              <a:t>Pori</a:t>
            </a:r>
            <a:endParaRPr lang="fi-FI" sz="18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8" name="Picture 4" descr="Ilve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55" y="5918622"/>
            <a:ext cx="1379628" cy="13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97715"/>
              </p:ext>
            </p:extLst>
          </p:nvPr>
        </p:nvGraphicFramePr>
        <p:xfrm>
          <a:off x="407934" y="1284687"/>
          <a:ext cx="4462162" cy="444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53"/>
                <a:gridCol w="590552"/>
                <a:gridCol w="409728"/>
                <a:gridCol w="1021220"/>
                <a:gridCol w="750413"/>
                <a:gridCol w="754626"/>
                <a:gridCol w="521370"/>
              </a:tblGrid>
              <a:tr h="21213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dirty="0" err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Pv</a:t>
                      </a:r>
                      <a:endParaRPr lang="en-US" sz="700" b="1" dirty="0">
                        <a:solidFill>
                          <a:srgbClr val="FFFFFF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Pvm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Klo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dirty="0" err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Kenttä</a:t>
                      </a:r>
                      <a:endParaRPr lang="en-US" sz="700" b="1" dirty="0">
                        <a:solidFill>
                          <a:srgbClr val="FFFFFF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Koti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Vieras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inherit" charset="0"/>
                        </a:rPr>
                        <a:t>Tulos</a:t>
                      </a: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 dirty="0">
                          <a:effectLst/>
                          <a:latin typeface="inherit" charset="0"/>
                        </a:rPr>
                        <a:t>23.9.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15:00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Opinmäen liikuntahalli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GFT Prinsessat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="1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2-7</a:t>
                      </a:r>
                      <a:r>
                        <a:rPr lang="fi-FI" sz="700" baseline="0" dirty="0" smtClean="0">
                          <a:effectLst/>
                          <a:latin typeface="inherit" charset="0"/>
                        </a:rPr>
                        <a:t> (1-4)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 dirty="0">
                          <a:effectLst/>
                          <a:latin typeface="inherit" charset="0"/>
                        </a:rPr>
                        <a:t>30.9.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 dirty="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Tesoma PH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="1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Liikunnan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Riemu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6 – 0 (5-0)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700">
                          <a:effectLst/>
                          <a:latin typeface="inherit" charset="0"/>
                        </a:rPr>
                        <a:t>7.10.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 dirty="0">
                          <a:effectLst/>
                          <a:latin typeface="inherit" charset="0"/>
                        </a:rPr>
                        <a:t>17:00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Ylöjärvi UT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Ylöjärven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Ilves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3</a:t>
                      </a:r>
                      <a:r>
                        <a:rPr lang="fi-FI" sz="700" baseline="0" dirty="0" smtClean="0">
                          <a:effectLst/>
                          <a:latin typeface="inherit" charset="0"/>
                        </a:rPr>
                        <a:t> -</a:t>
                      </a:r>
                      <a:r>
                        <a:rPr lang="fi-FI" sz="700" dirty="0" smtClean="0">
                          <a:effectLst/>
                          <a:latin typeface="inherit" charset="0"/>
                        </a:rPr>
                        <a:t>3 ( 1-1)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14.10.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 dirty="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Tesoma PH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Fc Sport J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3 -1</a:t>
                      </a:r>
                      <a:r>
                        <a:rPr lang="fi-FI" sz="700" baseline="0" dirty="0" smtClean="0">
                          <a:effectLst/>
                          <a:latin typeface="inherit" charset="0"/>
                        </a:rPr>
                        <a:t> (0 –</a:t>
                      </a:r>
                      <a:r>
                        <a:rPr lang="fi-FI" sz="700" baseline="0" dirty="0" err="1" smtClean="0">
                          <a:effectLst/>
                          <a:latin typeface="inherit" charset="0"/>
                        </a:rPr>
                        <a:t>0</a:t>
                      </a:r>
                      <a:r>
                        <a:rPr lang="fi-FI" sz="700" baseline="0" dirty="0" smtClean="0">
                          <a:effectLst/>
                          <a:latin typeface="inherit" charset="0"/>
                        </a:rPr>
                        <a:t>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Ti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24.10.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20:00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Nokia PH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FC Nokia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3 – 2 (2-0)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28.10.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Tesoma PH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KaDy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5- 2 (5-1)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08879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700">
                          <a:effectLst/>
                          <a:latin typeface="inherit" charset="0"/>
                        </a:rPr>
                        <a:t>11.11.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14:00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Tamppiareena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ACE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1 -3 (0 –1)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700">
                          <a:effectLst/>
                          <a:latin typeface="inherit" charset="0"/>
                        </a:rPr>
                        <a:t>25.11.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15:00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Pudas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LH (U) - ei käytössä!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FTK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700" dirty="0" smtClean="0">
                          <a:effectLst/>
                          <a:latin typeface="inherit" charset="0"/>
                        </a:rPr>
                        <a:t>4-2</a:t>
                      </a:r>
                      <a:r>
                        <a:rPr lang="fi-FI" sz="700" baseline="0" dirty="0" smtClean="0">
                          <a:effectLst/>
                          <a:latin typeface="inherit" charset="0"/>
                        </a:rPr>
                        <a:t>  (2-1)</a:t>
                      </a:r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2.12.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Tesoma PH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MuSaFutsal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16.12.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Tesoma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PH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GFT Prinsessat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13.1.2018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14:00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Porin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</a:t>
                      </a:r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Urheilutalo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MuSaFutsal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700">
                          <a:effectLst/>
                          <a:latin typeface="inherit" charset="0"/>
                        </a:rPr>
                        <a:t>20.1.2018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Kauppi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Sports Center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FTK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700">
                          <a:effectLst/>
                          <a:latin typeface="inherit" charset="0"/>
                        </a:rPr>
                        <a:t>27.1.2018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17:30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Huhtasuo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yk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KaDy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10.2.2018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12:00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Vaasan Ammattiop.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Fc Sport J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 smtClean="0">
                          <a:effectLst/>
                          <a:latin typeface="inherit" charset="0"/>
                        </a:rPr>
                        <a:t>To</a:t>
                      </a:r>
                      <a:endParaRPr lang="en-US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 dirty="0" smtClean="0">
                          <a:effectLst/>
                          <a:latin typeface="inherit" charset="0"/>
                        </a:rPr>
                        <a:t>2</a:t>
                      </a:r>
                      <a:r>
                        <a:rPr lang="fi-FI" sz="700" dirty="0" smtClean="0">
                          <a:effectLst/>
                          <a:latin typeface="inherit" charset="0"/>
                        </a:rPr>
                        <a:t>2</a:t>
                      </a:r>
                      <a:r>
                        <a:rPr lang="hr-HR" sz="700" dirty="0" smtClean="0">
                          <a:effectLst/>
                          <a:latin typeface="inherit" charset="0"/>
                        </a:rPr>
                        <a:t>.2.2018</a:t>
                      </a:r>
                      <a:endParaRPr lang="hr-HR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19:30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Kauppi Sports Center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FC Nokia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24.2.2018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17:30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Huhtasuo yk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Liikunnan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</a:t>
                      </a:r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Riemu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La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3.3.2018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13:00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Kauppi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Sports Center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Ylöjärven Ilves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  <a:tr h="228200"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inherit" charset="0"/>
                        </a:rPr>
                        <a:t>Su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700">
                          <a:effectLst/>
                          <a:latin typeface="inherit" charset="0"/>
                        </a:rPr>
                        <a:t>11.3.2018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700">
                          <a:effectLst/>
                          <a:latin typeface="inherit" charset="0"/>
                        </a:rPr>
                        <a:t>15:00</a:t>
                      </a: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Kauppi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Sports Center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Ilves</a:t>
                      </a:r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 FS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u="none" strike="noStrike" baseline="0" dirty="0">
                          <a:solidFill>
                            <a:schemeClr val="tx1"/>
                          </a:solidFill>
                          <a:effectLst/>
                          <a:latin typeface="inherit" charset="0"/>
                        </a:rPr>
                        <a:t>ACE</a:t>
                      </a:r>
                      <a:endParaRPr lang="en-US" sz="700" baseline="0" dirty="0">
                        <a:solidFill>
                          <a:schemeClr val="tx1"/>
                        </a:solidFill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  <a:tc>
                  <a:txBody>
                    <a:bodyPr/>
                    <a:lstStyle/>
                    <a:p>
                      <a:pPr fontAlgn="t"/>
                      <a:endParaRPr lang="mr-IN" sz="700" dirty="0">
                        <a:effectLst/>
                        <a:latin typeface="inherit" charset="0"/>
                      </a:endParaRPr>
                    </a:p>
                  </a:txBody>
                  <a:tcPr marL="50800" marR="50800" marT="31750" marB="3175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96976" y="5204723"/>
            <a:ext cx="49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-</a:t>
            </a:r>
            <a:endParaRPr lang="fi-FI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267119" y="3419551"/>
            <a:ext cx="395625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Ilves FS, </a:t>
            </a:r>
            <a:r>
              <a:rPr lang="en-US" sz="1400" b="1" dirty="0" err="1" smtClean="0"/>
              <a:t>Suomenmestari</a:t>
            </a:r>
            <a:r>
              <a:rPr lang="en-US" sz="1400" b="1" dirty="0" smtClean="0"/>
              <a:t> 2014, 2015, 2016 &amp; 2017</a:t>
            </a:r>
          </a:p>
          <a:p>
            <a:pPr algn="ctr"/>
            <a:endParaRPr lang="en-US" sz="1100" b="1" dirty="0"/>
          </a:p>
          <a:p>
            <a:pPr algn="ctr"/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52" y="3791597"/>
            <a:ext cx="328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700" y="545151"/>
            <a:ext cx="4471617" cy="24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99517" y="5720014"/>
            <a:ext cx="21691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800" b="1" dirty="0"/>
              <a:t>Joukkue    </a:t>
            </a:r>
            <a:r>
              <a:rPr lang="is-IS" sz="800" b="1" dirty="0" smtClean="0"/>
              <a:t>	O</a:t>
            </a:r>
            <a:r>
              <a:rPr lang="is-IS" sz="800" b="1" dirty="0"/>
              <a:t>    V   </a:t>
            </a:r>
            <a:r>
              <a:rPr lang="is-IS" sz="800" b="1" dirty="0" smtClean="0"/>
              <a:t>T</a:t>
            </a:r>
            <a:r>
              <a:rPr lang="is-IS" sz="800" b="1" dirty="0"/>
              <a:t>    H   </a:t>
            </a:r>
            <a:r>
              <a:rPr lang="is-IS" sz="800" b="1" dirty="0" smtClean="0"/>
              <a:t> </a:t>
            </a:r>
            <a:r>
              <a:rPr lang="is-IS" sz="800" b="1" dirty="0"/>
              <a:t> M   </a:t>
            </a:r>
            <a:r>
              <a:rPr lang="is-IS" sz="800" b="1" dirty="0" smtClean="0"/>
              <a:t>    </a:t>
            </a:r>
            <a:r>
              <a:rPr lang="is-IS" sz="800" b="1" dirty="0"/>
              <a:t> </a:t>
            </a:r>
            <a:r>
              <a:rPr lang="is-IS" sz="800" b="1" dirty="0" smtClean="0"/>
              <a:t>   P</a:t>
            </a:r>
          </a:p>
          <a:p>
            <a:r>
              <a:rPr lang="is-IS" sz="800" dirty="0" smtClean="0"/>
              <a:t>GFT Prinsessat	8    5    1    2    43 – 24   16</a:t>
            </a:r>
          </a:p>
          <a:p>
            <a:pPr lvl="0"/>
            <a:r>
              <a:rPr lang="is-IS" sz="800" dirty="0">
                <a:solidFill>
                  <a:prstClr val="black"/>
                </a:solidFill>
              </a:rPr>
              <a:t>Ilves FS    	</a:t>
            </a:r>
            <a:r>
              <a:rPr lang="is-IS" sz="800" dirty="0" smtClean="0">
                <a:solidFill>
                  <a:prstClr val="black"/>
                </a:solidFill>
              </a:rPr>
              <a:t>8 </a:t>
            </a:r>
            <a:r>
              <a:rPr lang="is-IS" sz="800" dirty="0">
                <a:solidFill>
                  <a:prstClr val="black"/>
                </a:solidFill>
              </a:rPr>
              <a:t>   </a:t>
            </a:r>
            <a:r>
              <a:rPr lang="is-IS" sz="800" dirty="0" smtClean="0">
                <a:solidFill>
                  <a:prstClr val="black"/>
                </a:solidFill>
              </a:rPr>
              <a:t>5</a:t>
            </a:r>
            <a:r>
              <a:rPr lang="is-IS" sz="800" dirty="0">
                <a:solidFill>
                  <a:prstClr val="black"/>
                </a:solidFill>
              </a:rPr>
              <a:t>    1    </a:t>
            </a:r>
            <a:r>
              <a:rPr lang="is-IS" sz="800" dirty="0" smtClean="0">
                <a:solidFill>
                  <a:prstClr val="black"/>
                </a:solidFill>
              </a:rPr>
              <a:t>2</a:t>
            </a:r>
            <a:r>
              <a:rPr lang="is-IS" sz="800" dirty="0">
                <a:solidFill>
                  <a:prstClr val="black"/>
                </a:solidFill>
              </a:rPr>
              <a:t>    </a:t>
            </a:r>
            <a:r>
              <a:rPr lang="is-IS" sz="800" dirty="0" smtClean="0">
                <a:solidFill>
                  <a:prstClr val="black"/>
                </a:solidFill>
              </a:rPr>
              <a:t>31-  16</a:t>
            </a:r>
            <a:r>
              <a:rPr lang="is-IS" sz="800" dirty="0">
                <a:solidFill>
                  <a:prstClr val="black"/>
                </a:solidFill>
              </a:rPr>
              <a:t>   </a:t>
            </a:r>
            <a:r>
              <a:rPr lang="is-IS" sz="800" dirty="0" smtClean="0">
                <a:solidFill>
                  <a:prstClr val="black"/>
                </a:solidFill>
              </a:rPr>
              <a:t> 16</a:t>
            </a:r>
          </a:p>
          <a:p>
            <a:pPr lvl="0"/>
            <a:r>
              <a:rPr lang="is-IS" sz="800" dirty="0">
                <a:solidFill>
                  <a:prstClr val="black"/>
                </a:solidFill>
              </a:rPr>
              <a:t>Fc Sport J    	</a:t>
            </a:r>
            <a:r>
              <a:rPr lang="is-IS" sz="800" dirty="0" smtClean="0">
                <a:solidFill>
                  <a:prstClr val="black"/>
                </a:solidFill>
              </a:rPr>
              <a:t>7</a:t>
            </a:r>
            <a:r>
              <a:rPr lang="is-IS" sz="800" dirty="0">
                <a:solidFill>
                  <a:prstClr val="black"/>
                </a:solidFill>
              </a:rPr>
              <a:t>    </a:t>
            </a:r>
            <a:r>
              <a:rPr lang="is-IS" sz="800" dirty="0" smtClean="0">
                <a:solidFill>
                  <a:prstClr val="black"/>
                </a:solidFill>
              </a:rPr>
              <a:t>5</a:t>
            </a:r>
            <a:r>
              <a:rPr lang="is-IS" sz="800" dirty="0">
                <a:solidFill>
                  <a:prstClr val="black"/>
                </a:solidFill>
              </a:rPr>
              <a:t>    0    </a:t>
            </a:r>
            <a:r>
              <a:rPr lang="is-IS" sz="800" dirty="0" smtClean="0">
                <a:solidFill>
                  <a:prstClr val="black"/>
                </a:solidFill>
              </a:rPr>
              <a:t>2</a:t>
            </a:r>
            <a:r>
              <a:rPr lang="is-IS" sz="800" dirty="0">
                <a:solidFill>
                  <a:prstClr val="black"/>
                </a:solidFill>
              </a:rPr>
              <a:t>    </a:t>
            </a:r>
            <a:r>
              <a:rPr lang="is-IS" sz="800" dirty="0" smtClean="0">
                <a:solidFill>
                  <a:prstClr val="black"/>
                </a:solidFill>
              </a:rPr>
              <a:t>35- 16</a:t>
            </a:r>
            <a:r>
              <a:rPr lang="is-IS" sz="800" dirty="0">
                <a:solidFill>
                  <a:prstClr val="black"/>
                </a:solidFill>
              </a:rPr>
              <a:t>   </a:t>
            </a:r>
            <a:r>
              <a:rPr lang="is-IS" sz="800" dirty="0" smtClean="0">
                <a:solidFill>
                  <a:prstClr val="black"/>
                </a:solidFill>
              </a:rPr>
              <a:t>  15</a:t>
            </a:r>
            <a:endParaRPr lang="is-IS" sz="800" b="1" dirty="0" smtClean="0"/>
          </a:p>
          <a:p>
            <a:r>
              <a:rPr lang="is-IS" sz="800" dirty="0">
                <a:solidFill>
                  <a:prstClr val="black"/>
                </a:solidFill>
              </a:rPr>
              <a:t>ACE    	</a:t>
            </a:r>
            <a:r>
              <a:rPr lang="is-IS" sz="800" dirty="0" smtClean="0">
                <a:solidFill>
                  <a:prstClr val="black"/>
                </a:solidFill>
              </a:rPr>
              <a:t>8</a:t>
            </a:r>
            <a:r>
              <a:rPr lang="is-IS" sz="800" dirty="0">
                <a:solidFill>
                  <a:prstClr val="black"/>
                </a:solidFill>
              </a:rPr>
              <a:t>   </a:t>
            </a:r>
            <a:r>
              <a:rPr lang="is-IS" sz="800" dirty="0" smtClean="0">
                <a:solidFill>
                  <a:prstClr val="black"/>
                </a:solidFill>
              </a:rPr>
              <a:t> 5 </a:t>
            </a:r>
            <a:r>
              <a:rPr lang="is-IS" sz="800" dirty="0">
                <a:solidFill>
                  <a:prstClr val="black"/>
                </a:solidFill>
              </a:rPr>
              <a:t> </a:t>
            </a:r>
            <a:r>
              <a:rPr lang="is-IS" sz="800" dirty="0" smtClean="0">
                <a:solidFill>
                  <a:prstClr val="black"/>
                </a:solidFill>
              </a:rPr>
              <a:t> </a:t>
            </a:r>
            <a:r>
              <a:rPr lang="is-IS" sz="800" dirty="0">
                <a:solidFill>
                  <a:prstClr val="black"/>
                </a:solidFill>
              </a:rPr>
              <a:t> 0    </a:t>
            </a:r>
            <a:r>
              <a:rPr lang="is-IS" sz="800" dirty="0" smtClean="0">
                <a:solidFill>
                  <a:prstClr val="black"/>
                </a:solidFill>
              </a:rPr>
              <a:t>3</a:t>
            </a:r>
            <a:r>
              <a:rPr lang="is-IS" sz="800" dirty="0">
                <a:solidFill>
                  <a:prstClr val="black"/>
                </a:solidFill>
              </a:rPr>
              <a:t>    </a:t>
            </a:r>
            <a:r>
              <a:rPr lang="is-IS" sz="800" dirty="0" smtClean="0">
                <a:solidFill>
                  <a:prstClr val="black"/>
                </a:solidFill>
              </a:rPr>
              <a:t>21 </a:t>
            </a:r>
            <a:r>
              <a:rPr lang="is-IS" sz="800" dirty="0">
                <a:solidFill>
                  <a:prstClr val="black"/>
                </a:solidFill>
              </a:rPr>
              <a:t>- </a:t>
            </a:r>
            <a:r>
              <a:rPr lang="is-IS" sz="800" dirty="0" smtClean="0">
                <a:solidFill>
                  <a:prstClr val="black"/>
                </a:solidFill>
              </a:rPr>
              <a:t>15    15</a:t>
            </a:r>
            <a:r>
              <a:rPr lang="is-IS" sz="800" dirty="0">
                <a:solidFill>
                  <a:prstClr val="black"/>
                </a:solidFill>
              </a:rPr>
              <a:t> </a:t>
            </a:r>
            <a:r>
              <a:rPr lang="is-IS" sz="800" b="1" dirty="0"/>
              <a:t/>
            </a:r>
            <a:br>
              <a:rPr lang="is-IS" sz="800" b="1" dirty="0"/>
            </a:br>
            <a:r>
              <a:rPr lang="is-IS" sz="800" dirty="0"/>
              <a:t>FTK    	</a:t>
            </a:r>
            <a:r>
              <a:rPr lang="is-IS" sz="800" dirty="0" smtClean="0"/>
              <a:t>8</a:t>
            </a:r>
            <a:r>
              <a:rPr lang="is-IS" sz="800" dirty="0"/>
              <a:t>    </a:t>
            </a:r>
            <a:r>
              <a:rPr lang="is-IS" sz="800" dirty="0" smtClean="0"/>
              <a:t>4</a:t>
            </a:r>
            <a:r>
              <a:rPr lang="is-IS" sz="800" dirty="0"/>
              <a:t>    1    </a:t>
            </a:r>
            <a:r>
              <a:rPr lang="is-IS" sz="800" dirty="0" smtClean="0"/>
              <a:t>3</a:t>
            </a:r>
            <a:r>
              <a:rPr lang="is-IS" sz="800" dirty="0"/>
              <a:t>    </a:t>
            </a:r>
            <a:r>
              <a:rPr lang="is-IS" sz="800" dirty="0" smtClean="0"/>
              <a:t>26- 2 3</a:t>
            </a:r>
            <a:r>
              <a:rPr lang="is-IS" sz="800" dirty="0"/>
              <a:t>    </a:t>
            </a:r>
            <a:r>
              <a:rPr lang="is-IS" sz="800" dirty="0" smtClean="0"/>
              <a:t>13</a:t>
            </a:r>
            <a:r>
              <a:rPr lang="is-IS" sz="800" dirty="0"/>
              <a:t/>
            </a:r>
            <a:br>
              <a:rPr lang="is-IS" sz="800" dirty="0"/>
            </a:br>
            <a:r>
              <a:rPr lang="is-IS" sz="800" dirty="0">
                <a:solidFill>
                  <a:prstClr val="black"/>
                </a:solidFill>
              </a:rPr>
              <a:t>Ylöjärven Ilves    	</a:t>
            </a:r>
            <a:r>
              <a:rPr lang="is-IS" sz="800" dirty="0" smtClean="0">
                <a:solidFill>
                  <a:prstClr val="black"/>
                </a:solidFill>
              </a:rPr>
              <a:t>8</a:t>
            </a:r>
            <a:r>
              <a:rPr lang="is-IS" sz="800" dirty="0">
                <a:solidFill>
                  <a:prstClr val="black"/>
                </a:solidFill>
              </a:rPr>
              <a:t>    </a:t>
            </a:r>
            <a:r>
              <a:rPr lang="is-IS" sz="800" dirty="0" smtClean="0">
                <a:solidFill>
                  <a:prstClr val="black"/>
                </a:solidFill>
              </a:rPr>
              <a:t>2</a:t>
            </a:r>
            <a:r>
              <a:rPr lang="is-IS" sz="800" dirty="0">
                <a:solidFill>
                  <a:prstClr val="black"/>
                </a:solidFill>
              </a:rPr>
              <a:t>    3    </a:t>
            </a:r>
            <a:r>
              <a:rPr lang="is-IS" sz="800" dirty="0" smtClean="0">
                <a:solidFill>
                  <a:prstClr val="black"/>
                </a:solidFill>
              </a:rPr>
              <a:t>3</a:t>
            </a:r>
            <a:r>
              <a:rPr lang="is-IS" sz="800" dirty="0">
                <a:solidFill>
                  <a:prstClr val="black"/>
                </a:solidFill>
              </a:rPr>
              <a:t>   </a:t>
            </a:r>
            <a:r>
              <a:rPr lang="is-IS" sz="800" dirty="0" smtClean="0">
                <a:solidFill>
                  <a:prstClr val="black"/>
                </a:solidFill>
              </a:rPr>
              <a:t> 18 –23  </a:t>
            </a:r>
            <a:r>
              <a:rPr lang="is-IS" sz="800" dirty="0">
                <a:solidFill>
                  <a:prstClr val="black"/>
                </a:solidFill>
              </a:rPr>
              <a:t>    </a:t>
            </a:r>
            <a:r>
              <a:rPr lang="is-IS" sz="800" dirty="0" smtClean="0">
                <a:solidFill>
                  <a:prstClr val="black"/>
                </a:solidFill>
              </a:rPr>
              <a:t>9</a:t>
            </a:r>
            <a:endParaRPr lang="is-IS" sz="800" dirty="0">
              <a:solidFill>
                <a:prstClr val="black"/>
              </a:solidFill>
            </a:endParaRPr>
          </a:p>
          <a:p>
            <a:pPr lvl="0"/>
            <a:r>
              <a:rPr lang="is-IS" sz="800" dirty="0">
                <a:solidFill>
                  <a:prstClr val="black"/>
                </a:solidFill>
              </a:rPr>
              <a:t>Liikunnan Riemu    	7   </a:t>
            </a:r>
            <a:r>
              <a:rPr lang="is-IS" sz="800" dirty="0" smtClean="0">
                <a:solidFill>
                  <a:prstClr val="black"/>
                </a:solidFill>
              </a:rPr>
              <a:t> 3</a:t>
            </a:r>
            <a:r>
              <a:rPr lang="is-IS" sz="800" dirty="0">
                <a:solidFill>
                  <a:prstClr val="black"/>
                </a:solidFill>
              </a:rPr>
              <a:t>    0    </a:t>
            </a:r>
            <a:r>
              <a:rPr lang="is-IS" sz="800" dirty="0" smtClean="0">
                <a:solidFill>
                  <a:prstClr val="black"/>
                </a:solidFill>
              </a:rPr>
              <a:t>4</a:t>
            </a:r>
            <a:r>
              <a:rPr lang="is-IS" sz="800" dirty="0">
                <a:solidFill>
                  <a:prstClr val="black"/>
                </a:solidFill>
              </a:rPr>
              <a:t>    </a:t>
            </a:r>
            <a:r>
              <a:rPr lang="is-IS" sz="800" dirty="0" smtClean="0">
                <a:solidFill>
                  <a:prstClr val="black"/>
                </a:solidFill>
              </a:rPr>
              <a:t>20 </a:t>
            </a:r>
            <a:r>
              <a:rPr lang="is-IS" sz="800" dirty="0">
                <a:solidFill>
                  <a:prstClr val="black"/>
                </a:solidFill>
              </a:rPr>
              <a:t>- </a:t>
            </a:r>
            <a:r>
              <a:rPr lang="is-IS" sz="800" dirty="0" smtClean="0">
                <a:solidFill>
                  <a:prstClr val="black"/>
                </a:solidFill>
              </a:rPr>
              <a:t>27     </a:t>
            </a:r>
            <a:r>
              <a:rPr lang="is-IS" sz="800" dirty="0">
                <a:solidFill>
                  <a:prstClr val="black"/>
                </a:solidFill>
              </a:rPr>
              <a:t> </a:t>
            </a:r>
            <a:r>
              <a:rPr lang="is-IS" sz="800" dirty="0" smtClean="0">
                <a:solidFill>
                  <a:prstClr val="black"/>
                </a:solidFill>
              </a:rPr>
              <a:t>9</a:t>
            </a:r>
            <a:endParaRPr lang="fi-FI" sz="800" b="1" dirty="0">
              <a:solidFill>
                <a:prstClr val="black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lvl="0"/>
            <a:r>
              <a:rPr lang="is-IS" sz="800" dirty="0">
                <a:solidFill>
                  <a:prstClr val="black"/>
                </a:solidFill>
              </a:rPr>
              <a:t>MuSaFutsal    	</a:t>
            </a:r>
            <a:r>
              <a:rPr lang="is-IS" sz="800" dirty="0" smtClean="0">
                <a:solidFill>
                  <a:prstClr val="black"/>
                </a:solidFill>
              </a:rPr>
              <a:t>7</a:t>
            </a:r>
            <a:r>
              <a:rPr lang="is-IS" sz="800" dirty="0">
                <a:solidFill>
                  <a:prstClr val="black"/>
                </a:solidFill>
              </a:rPr>
              <a:t>    2    </a:t>
            </a:r>
            <a:r>
              <a:rPr lang="is-IS" sz="800" dirty="0" smtClean="0">
                <a:solidFill>
                  <a:prstClr val="black"/>
                </a:solidFill>
              </a:rPr>
              <a:t>2</a:t>
            </a:r>
            <a:r>
              <a:rPr lang="is-IS" sz="800" dirty="0">
                <a:solidFill>
                  <a:prstClr val="black"/>
                </a:solidFill>
              </a:rPr>
              <a:t>   </a:t>
            </a:r>
            <a:r>
              <a:rPr lang="is-IS" sz="800" dirty="0" smtClean="0">
                <a:solidFill>
                  <a:prstClr val="black"/>
                </a:solidFill>
              </a:rPr>
              <a:t> 3</a:t>
            </a:r>
            <a:r>
              <a:rPr lang="is-IS" sz="800" dirty="0">
                <a:solidFill>
                  <a:prstClr val="black"/>
                </a:solidFill>
              </a:rPr>
              <a:t>  </a:t>
            </a:r>
            <a:r>
              <a:rPr lang="is-IS" sz="800" dirty="0" smtClean="0">
                <a:solidFill>
                  <a:prstClr val="black"/>
                </a:solidFill>
              </a:rPr>
              <a:t>  18-  20</a:t>
            </a:r>
            <a:r>
              <a:rPr lang="is-IS" sz="800" dirty="0">
                <a:solidFill>
                  <a:prstClr val="black"/>
                </a:solidFill>
              </a:rPr>
              <a:t>      </a:t>
            </a:r>
            <a:r>
              <a:rPr lang="is-IS" sz="800" dirty="0" smtClean="0">
                <a:solidFill>
                  <a:prstClr val="black"/>
                </a:solidFill>
              </a:rPr>
              <a:t>8</a:t>
            </a:r>
          </a:p>
          <a:p>
            <a:pPr lvl="0"/>
            <a:r>
              <a:rPr lang="is-IS" sz="800" dirty="0" smtClean="0"/>
              <a:t>FC Nokia	7    </a:t>
            </a:r>
            <a:r>
              <a:rPr lang="is-IS" sz="800" dirty="0"/>
              <a:t>2</a:t>
            </a:r>
            <a:r>
              <a:rPr lang="is-IS" sz="800" dirty="0" smtClean="0"/>
              <a:t>    0    5    18  -46      6</a:t>
            </a:r>
            <a:endParaRPr lang="is-IS" sz="800" dirty="0" smtClean="0">
              <a:solidFill>
                <a:prstClr val="black"/>
              </a:solidFill>
            </a:endParaRPr>
          </a:p>
          <a:p>
            <a:pPr lvl="0"/>
            <a:r>
              <a:rPr lang="is-IS" sz="800" dirty="0">
                <a:solidFill>
                  <a:prstClr val="black"/>
                </a:solidFill>
              </a:rPr>
              <a:t>KaDy   	8</a:t>
            </a:r>
            <a:r>
              <a:rPr lang="is-IS" sz="800" dirty="0" smtClean="0">
                <a:solidFill>
                  <a:prstClr val="black"/>
                </a:solidFill>
              </a:rPr>
              <a:t> </a:t>
            </a:r>
            <a:r>
              <a:rPr lang="is-IS" sz="800" dirty="0">
                <a:solidFill>
                  <a:prstClr val="black"/>
                </a:solidFill>
              </a:rPr>
              <a:t>   1    0    </a:t>
            </a:r>
            <a:r>
              <a:rPr lang="is-IS" sz="800" dirty="0" smtClean="0">
                <a:solidFill>
                  <a:prstClr val="black"/>
                </a:solidFill>
              </a:rPr>
              <a:t>3</a:t>
            </a:r>
            <a:r>
              <a:rPr lang="is-IS" sz="800" dirty="0">
                <a:solidFill>
                  <a:prstClr val="black"/>
                </a:solidFill>
              </a:rPr>
              <a:t> </a:t>
            </a:r>
            <a:r>
              <a:rPr lang="is-IS" sz="800" dirty="0" smtClean="0">
                <a:solidFill>
                  <a:prstClr val="black"/>
                </a:solidFill>
              </a:rPr>
              <a:t>   18 – 38</a:t>
            </a:r>
            <a:r>
              <a:rPr lang="is-IS" sz="800" dirty="0">
                <a:solidFill>
                  <a:prstClr val="black"/>
                </a:solidFill>
              </a:rPr>
              <a:t>    </a:t>
            </a:r>
            <a:r>
              <a:rPr lang="is-IS" sz="800" dirty="0" smtClean="0">
                <a:solidFill>
                  <a:prstClr val="black"/>
                </a:solidFill>
              </a:rPr>
              <a:t> 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10766" y="5735403"/>
            <a:ext cx="1335622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800" b="1" dirty="0" smtClean="0"/>
              <a:t>Kierroksen muita otteluita;</a:t>
            </a:r>
          </a:p>
          <a:p>
            <a:r>
              <a:rPr lang="is-IS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12:00   Sport– YIlves</a:t>
            </a:r>
          </a:p>
          <a:p>
            <a:r>
              <a:rPr lang="is-IS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16:00  KaDy – FC Nokia</a:t>
            </a:r>
          </a:p>
          <a:p>
            <a:r>
              <a:rPr lang="is-IS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Su 16:00 MuSa - Riemu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Su  16:30 Sport – ACE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16.12.2017;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Ilves FS  - GFT Prinsessat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FC Nokia  - KaDy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FTK  -  ACE</a:t>
            </a:r>
          </a:p>
          <a:p>
            <a:r>
              <a:rPr lang="fi-FI" sz="800" dirty="0" err="1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Yilves</a:t>
            </a:r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- Sport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Riemu  - </a:t>
            </a:r>
            <a:r>
              <a:rPr lang="fi-FI" sz="800" dirty="0" err="1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MuSa</a:t>
            </a:r>
            <a:endParaRPr lang="fi-FI" sz="800" dirty="0" smtClean="0">
              <a:solidFill>
                <a:prstClr val="black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Su 17.12.2017;</a:t>
            </a:r>
          </a:p>
          <a:p>
            <a:r>
              <a:rPr lang="fi-FI" sz="8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Riemu – GFT Prinsessat</a:t>
            </a:r>
          </a:p>
        </p:txBody>
      </p:sp>
      <p:pic>
        <p:nvPicPr>
          <p:cNvPr id="2059" name="Picture 11" descr="//torneopal-sentinelsoftware.netdna-ssl.com/logo/palloliitto/21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//torneopal-sentinelsoftware.netdna-ssl.com/logo/palloliitto/3190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//torneopal-sentinelsoftware.netdna-ssl.com/logo/palloliitto/2829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//torneopal-sentinelsoftware.netdna-ssl.com/logo/palloliitto/3248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//torneopal-sentinelsoftware.netdna-ssl.com/logo/palloliitto/3087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//torneopal-sentinelsoftware.netdna-ssl.com/logo/palloliitto/2918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//torneopal-sentinelsoftware.netdna-ssl.com/logo/palloliitto/2442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//torneopal-sentinelsoftware.netdna-ssl.com/logo/palloliitto/3057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//torneopal-sentinelsoftware.netdna-ssl.com/logo/palloliitto/2855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//torneopal-sentinelsoftware.netdna-ssl.com/logo/palloliitto/2825p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17" y="6040206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68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023" y="5847781"/>
            <a:ext cx="493297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        </a:t>
            </a:r>
            <a:endParaRPr lang="fi-FI" sz="1100" dirty="0" smtClean="0">
              <a:solidFill>
                <a:schemeClr val="tx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fi-FI" sz="1100" dirty="0" smtClean="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fi-FI" sz="1100" dirty="0" smtClean="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Erotuomarit:   Lauri Niemi ja Juha Franssila</a:t>
            </a:r>
            <a:endParaRPr lang="fi-FI" sz="1100" dirty="0">
              <a:solidFill>
                <a:schemeClr val="tx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558" y="1619469"/>
            <a:ext cx="279811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fi-FI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MuSaFutsal</a:t>
            </a:r>
            <a:endParaRPr lang="fi-FI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8072"/>
            <a:ext cx="250440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Ilves FS	</a:t>
            </a:r>
            <a:endParaRPr lang="fi-FI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54" y="2142689"/>
            <a:ext cx="304492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Nro    Pelaaja	                 Kummiyritys             </a:t>
            </a:r>
          </a:p>
          <a:p>
            <a:r>
              <a:rPr lang="fi-FI" sz="1000" dirty="0" smtClean="0"/>
              <a:t>1   Emiilia Syvänen (mv)</a:t>
            </a:r>
            <a:endParaRPr lang="fi-FI" sz="1000" b="1" dirty="0" smtClean="0"/>
          </a:p>
          <a:p>
            <a:r>
              <a:rPr lang="fi-FI" sz="1000" dirty="0" smtClean="0"/>
              <a:t>3   Tiina Pöyry</a:t>
            </a:r>
          </a:p>
          <a:p>
            <a:r>
              <a:rPr lang="fi-FI" sz="1000" dirty="0" smtClean="0"/>
              <a:t>4   Anni Karelehto               </a:t>
            </a:r>
            <a:r>
              <a:rPr lang="fi-FI" sz="1000" b="1" dirty="0" smtClean="0"/>
              <a:t>Kuljetusliike Karelehto Ay</a:t>
            </a:r>
          </a:p>
          <a:p>
            <a:r>
              <a:rPr lang="fi-FI" sz="1000" dirty="0" smtClean="0"/>
              <a:t>5   Jonna Hyvärinen C</a:t>
            </a:r>
          </a:p>
          <a:p>
            <a:r>
              <a:rPr lang="fi-FI" sz="1000" dirty="0" smtClean="0"/>
              <a:t>6   Nina Rantala</a:t>
            </a:r>
          </a:p>
          <a:p>
            <a:r>
              <a:rPr lang="fi-FI" sz="1000" dirty="0" smtClean="0"/>
              <a:t>7   Satu Pesonen</a:t>
            </a:r>
          </a:p>
          <a:p>
            <a:r>
              <a:rPr lang="fi-FI" sz="1000" dirty="0" smtClean="0"/>
              <a:t>8   Jenni Häkli</a:t>
            </a:r>
          </a:p>
          <a:p>
            <a:r>
              <a:rPr lang="fi-FI" sz="1000" dirty="0" smtClean="0"/>
              <a:t>9   Elina Korsumäki             </a:t>
            </a:r>
            <a:r>
              <a:rPr lang="fi-FI" sz="1000" b="1" dirty="0" smtClean="0"/>
              <a:t>Tampereen komediateatteri</a:t>
            </a:r>
          </a:p>
          <a:p>
            <a:r>
              <a:rPr lang="fi-FI" sz="1000" dirty="0" smtClean="0"/>
              <a:t>10 Jonna Kykkänen</a:t>
            </a:r>
          </a:p>
          <a:p>
            <a:r>
              <a:rPr lang="fi-FI" sz="1000" dirty="0" smtClean="0"/>
              <a:t>12 Lilli Sandström (mv)      </a:t>
            </a:r>
            <a:r>
              <a:rPr lang="fi-FI" sz="1000" b="1" dirty="0" err="1" smtClean="0"/>
              <a:t>Skarak</a:t>
            </a:r>
            <a:endParaRPr lang="fi-FI" sz="1000" b="1" dirty="0" smtClean="0"/>
          </a:p>
          <a:p>
            <a:r>
              <a:rPr lang="fi-FI" sz="1000" dirty="0" smtClean="0"/>
              <a:t>14 Essi Salonen</a:t>
            </a:r>
          </a:p>
          <a:p>
            <a:r>
              <a:rPr lang="fi-FI" sz="1000" dirty="0" smtClean="0"/>
              <a:t>15 Mira Teittinen  </a:t>
            </a:r>
          </a:p>
          <a:p>
            <a:r>
              <a:rPr lang="fi-FI" sz="1000" dirty="0" smtClean="0"/>
              <a:t>16 Emilia Jokisalo               </a:t>
            </a:r>
            <a:r>
              <a:rPr lang="fi-FI" sz="1000" b="1" dirty="0" smtClean="0"/>
              <a:t>Euromaster Ylöjärvi</a:t>
            </a:r>
            <a:endParaRPr lang="fi-FI" sz="1000" b="1" dirty="0"/>
          </a:p>
          <a:p>
            <a:r>
              <a:rPr lang="fi-FI" sz="1000" dirty="0" smtClean="0"/>
              <a:t>18 Matilda Herranen         </a:t>
            </a:r>
            <a:r>
              <a:rPr lang="fi-FI" sz="1000" b="1" dirty="0" smtClean="0"/>
              <a:t>Mänttä-Vilppulan kaupunki</a:t>
            </a:r>
            <a:r>
              <a:rPr lang="fi-FI" sz="1000" dirty="0" smtClean="0"/>
              <a:t>                             </a:t>
            </a:r>
          </a:p>
          <a:p>
            <a:r>
              <a:rPr lang="fi-FI" sz="1000" dirty="0" smtClean="0"/>
              <a:t>19 Maria Mäntylä</a:t>
            </a:r>
          </a:p>
          <a:p>
            <a:r>
              <a:rPr lang="fi-FI" sz="1000" dirty="0" smtClean="0"/>
              <a:t>28 Tytti Mikkola</a:t>
            </a:r>
          </a:p>
          <a:p>
            <a:endParaRPr lang="fi-FI" sz="1000" dirty="0"/>
          </a:p>
          <a:p>
            <a:r>
              <a:rPr lang="fi-FI" sz="1000" dirty="0" smtClean="0"/>
              <a:t>Jaakko Laitinen	Päävalmentaja	</a:t>
            </a:r>
          </a:p>
          <a:p>
            <a:r>
              <a:rPr lang="fi-FI" sz="1000" dirty="0" smtClean="0"/>
              <a:t>Veijo Puranen	Joukkueenjohtaja</a:t>
            </a:r>
          </a:p>
          <a:p>
            <a:r>
              <a:rPr lang="fi-FI" sz="1000" dirty="0" smtClean="0"/>
              <a:t>Jyrki Herranen	Huoltaja</a:t>
            </a:r>
          </a:p>
          <a:p>
            <a:r>
              <a:rPr lang="fi-FI" sz="1000" dirty="0" smtClean="0"/>
              <a:t>Matti Anttonen	Manageri</a:t>
            </a:r>
          </a:p>
          <a:p>
            <a:r>
              <a:rPr lang="fi-FI" sz="1000" dirty="0" smtClean="0"/>
              <a:t> Valokuvaus          Leo Hynninen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5477" y="2142689"/>
            <a:ext cx="232336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 Nro    Pelaaja</a:t>
            </a:r>
          </a:p>
          <a:p>
            <a:r>
              <a:rPr lang="fi-FI" sz="1000" dirty="0"/>
              <a:t> </a:t>
            </a:r>
            <a:r>
              <a:rPr lang="fi-FI" sz="1000" dirty="0" smtClean="0"/>
              <a:t> 2    Anni – Elina Luotonen       </a:t>
            </a:r>
          </a:p>
          <a:p>
            <a:r>
              <a:rPr lang="fi-FI" sz="1000" dirty="0" smtClean="0"/>
              <a:t>  4    Jonna Majamäki          </a:t>
            </a:r>
          </a:p>
          <a:p>
            <a:r>
              <a:rPr lang="fi-FI" sz="1000" dirty="0" smtClean="0"/>
              <a:t>  6    Elina Setälä   </a:t>
            </a:r>
            <a:endParaRPr lang="fi-FI" sz="1000" dirty="0" smtClean="0"/>
          </a:p>
          <a:p>
            <a:r>
              <a:rPr lang="fi-FI" sz="1000" dirty="0"/>
              <a:t> </a:t>
            </a:r>
            <a:r>
              <a:rPr lang="fi-FI" sz="1000" dirty="0" smtClean="0"/>
              <a:t> 7    Essi Huppunen</a:t>
            </a:r>
            <a:r>
              <a:rPr lang="fi-FI" sz="1000" dirty="0" smtClean="0"/>
              <a:t>   </a:t>
            </a:r>
            <a:endParaRPr lang="fi-FI" sz="1000" dirty="0" smtClean="0"/>
          </a:p>
          <a:p>
            <a:r>
              <a:rPr lang="fi-FI" sz="1000" dirty="0"/>
              <a:t> </a:t>
            </a:r>
            <a:r>
              <a:rPr lang="fi-FI" sz="1000" dirty="0" smtClean="0"/>
              <a:t> 8    Milla </a:t>
            </a:r>
            <a:r>
              <a:rPr lang="fi-FI" sz="1000" dirty="0" err="1" smtClean="0"/>
              <a:t>Ljungman</a:t>
            </a:r>
            <a:r>
              <a:rPr lang="fi-FI" sz="1000" dirty="0" smtClean="0"/>
              <a:t>     </a:t>
            </a:r>
            <a:endParaRPr lang="fi-FI" sz="1000" dirty="0"/>
          </a:p>
          <a:p>
            <a:r>
              <a:rPr lang="fi-FI" sz="1000" dirty="0"/>
              <a:t> </a:t>
            </a:r>
            <a:r>
              <a:rPr lang="fi-FI" sz="1000" dirty="0" smtClean="0"/>
              <a:t> 9    Ida Silvennoinen </a:t>
            </a:r>
            <a:endParaRPr lang="fi-FI" sz="1000" dirty="0"/>
          </a:p>
          <a:p>
            <a:r>
              <a:rPr lang="fi-FI" sz="1000" dirty="0"/>
              <a:t> </a:t>
            </a:r>
            <a:r>
              <a:rPr lang="fi-FI" sz="1000" dirty="0" smtClean="0"/>
              <a:t> 10  Suvi Vilja </a:t>
            </a:r>
            <a:endParaRPr lang="fi-FI" sz="1000" dirty="0" smtClean="0"/>
          </a:p>
          <a:p>
            <a:r>
              <a:rPr lang="fi-FI" sz="1000" dirty="0"/>
              <a:t> </a:t>
            </a:r>
            <a:r>
              <a:rPr lang="fi-FI" sz="1000" dirty="0" smtClean="0"/>
              <a:t> 13  Emilia Tuomela</a:t>
            </a:r>
            <a:r>
              <a:rPr lang="fi-FI" sz="1000" dirty="0" smtClean="0"/>
              <a:t> </a:t>
            </a:r>
            <a:endParaRPr lang="fi-FI" sz="1000" dirty="0" smtClean="0"/>
          </a:p>
          <a:p>
            <a:r>
              <a:rPr lang="fi-FI" sz="1000" dirty="0"/>
              <a:t> </a:t>
            </a:r>
            <a:r>
              <a:rPr lang="fi-FI" sz="1000" dirty="0" smtClean="0"/>
              <a:t> 14  Pauliina Paakkinen</a:t>
            </a:r>
          </a:p>
          <a:p>
            <a:r>
              <a:rPr lang="fi-FI" sz="1000" dirty="0" smtClean="0"/>
              <a:t>  16  Jessica </a:t>
            </a:r>
            <a:r>
              <a:rPr lang="fi-FI" sz="1000" dirty="0" err="1" smtClean="0"/>
              <a:t>Kannosto</a:t>
            </a:r>
            <a:r>
              <a:rPr lang="fi-FI" sz="1000" dirty="0" smtClean="0"/>
              <a:t> </a:t>
            </a:r>
          </a:p>
          <a:p>
            <a:r>
              <a:rPr lang="fi-FI" sz="1000" dirty="0" smtClean="0"/>
              <a:t>  18  Netta Hannula </a:t>
            </a:r>
          </a:p>
          <a:p>
            <a:r>
              <a:rPr lang="fi-FI" sz="1000" dirty="0" smtClean="0"/>
              <a:t>  19  Mira </a:t>
            </a:r>
            <a:r>
              <a:rPr lang="fi-FI" sz="1000" dirty="0" smtClean="0"/>
              <a:t>Laurila</a:t>
            </a:r>
          </a:p>
          <a:p>
            <a:r>
              <a:rPr lang="fi-FI" sz="1000" dirty="0"/>
              <a:t> </a:t>
            </a:r>
            <a:r>
              <a:rPr lang="fi-FI" sz="1000" dirty="0" smtClean="0"/>
              <a:t> 21  Jenna Oksanen</a:t>
            </a:r>
            <a:endParaRPr lang="fi-FI" sz="1000" dirty="0" smtClean="0"/>
          </a:p>
          <a:p>
            <a:r>
              <a:rPr lang="fi-FI" sz="1000" dirty="0"/>
              <a:t> </a:t>
            </a:r>
            <a:r>
              <a:rPr lang="fi-FI" sz="1000" dirty="0" smtClean="0"/>
              <a:t> 30  Roosa Erkkilä </a:t>
            </a:r>
          </a:p>
          <a:p>
            <a:r>
              <a:rPr lang="fi-FI" sz="1000" dirty="0"/>
              <a:t> </a:t>
            </a:r>
            <a:r>
              <a:rPr lang="fi-FI" sz="1000" dirty="0" smtClean="0"/>
              <a:t> 50  Siiri Lilja      </a:t>
            </a:r>
            <a:r>
              <a:rPr lang="fi-FI" sz="1000" dirty="0" smtClean="0"/>
              <a:t>C   </a:t>
            </a:r>
            <a:r>
              <a:rPr lang="fi-FI" sz="1000" dirty="0" smtClean="0"/>
              <a:t>Mv </a:t>
            </a:r>
            <a:endParaRPr lang="fi-FI" sz="1000" dirty="0" smtClean="0"/>
          </a:p>
          <a:p>
            <a:r>
              <a:rPr lang="fi-FI" sz="1000" dirty="0" smtClean="0"/>
              <a:t>    </a:t>
            </a:r>
          </a:p>
          <a:p>
            <a:r>
              <a:rPr lang="fi-FI" sz="1000" dirty="0" smtClean="0"/>
              <a:t>    </a:t>
            </a:r>
            <a:r>
              <a:rPr lang="fi-FI" sz="1000" dirty="0" smtClean="0"/>
              <a:t>   </a:t>
            </a:r>
            <a:r>
              <a:rPr lang="fi-FI" sz="1000" dirty="0" smtClean="0"/>
              <a:t>Juha Helander       </a:t>
            </a:r>
            <a:r>
              <a:rPr lang="fi-FI" sz="1000" dirty="0" smtClean="0"/>
              <a:t>   Päävalmentaja</a:t>
            </a:r>
            <a:endParaRPr lang="fi-FI" sz="1000" dirty="0" smtClean="0"/>
          </a:p>
          <a:p>
            <a:r>
              <a:rPr lang="fi-FI" sz="1000" dirty="0" smtClean="0"/>
              <a:t>       Jari Helander         </a:t>
            </a:r>
            <a:r>
              <a:rPr lang="fi-FI" sz="1000" dirty="0" smtClean="0"/>
              <a:t>   Valmentaja     </a:t>
            </a:r>
            <a:endParaRPr lang="fi-FI" sz="1000" dirty="0" smtClean="0"/>
          </a:p>
          <a:p>
            <a:r>
              <a:rPr lang="fi-FI" sz="1000" dirty="0" smtClean="0"/>
              <a:t>       Joni Kuusisto         </a:t>
            </a:r>
            <a:r>
              <a:rPr lang="fi-FI" sz="1000" dirty="0" smtClean="0"/>
              <a:t>   Mv-valmentaja</a:t>
            </a:r>
            <a:endParaRPr lang="fi-FI" sz="1000" dirty="0" smtClean="0"/>
          </a:p>
          <a:p>
            <a:r>
              <a:rPr lang="fi-FI" sz="1000" dirty="0"/>
              <a:t>  </a:t>
            </a:r>
            <a:r>
              <a:rPr lang="fi-FI" sz="1000" dirty="0" smtClean="0"/>
              <a:t>     Jan Kaski                </a:t>
            </a:r>
            <a:r>
              <a:rPr lang="fi-FI" sz="1000" dirty="0" smtClean="0"/>
              <a:t>   Joukkueenjohtaja</a:t>
            </a:r>
            <a:endParaRPr lang="fi-FI" sz="1000" dirty="0" smtClean="0"/>
          </a:p>
          <a:p>
            <a:r>
              <a:rPr lang="fi-FI" sz="1000" dirty="0" smtClean="0"/>
              <a:t>       Jonna Majamäki  </a:t>
            </a:r>
            <a:r>
              <a:rPr lang="fi-FI" sz="1000" dirty="0" smtClean="0"/>
              <a:t>    Joukkueenjohtaja</a:t>
            </a:r>
          </a:p>
          <a:p>
            <a:r>
              <a:rPr lang="fi-FI" sz="1000" dirty="0" smtClean="0"/>
              <a:t>       Pauliina Paakkinen Huoltaja  </a:t>
            </a:r>
            <a:endParaRPr lang="fi-FI" sz="1000" dirty="0" smtClean="0"/>
          </a:p>
          <a:p>
            <a:r>
              <a:rPr lang="fi-FI" sz="1000" dirty="0" smtClean="0"/>
              <a:t>       Janne Helander  </a:t>
            </a:r>
            <a:r>
              <a:rPr lang="fi-FI" sz="1000" dirty="0" smtClean="0"/>
              <a:t>     </a:t>
            </a:r>
            <a:r>
              <a:rPr lang="fi-FI" sz="1000" dirty="0" smtClean="0"/>
              <a:t>Tiedottaja</a:t>
            </a:r>
          </a:p>
        </p:txBody>
      </p:sp>
      <p:pic>
        <p:nvPicPr>
          <p:cNvPr id="19" name="Picture 4" descr="Ilve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7" y="274342"/>
            <a:ext cx="1379628" cy="13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60" y="928264"/>
            <a:ext cx="2196129" cy="11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3" y="6225056"/>
            <a:ext cx="2561614" cy="768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39" y="6245808"/>
            <a:ext cx="1268450" cy="8435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27627" y="408998"/>
            <a:ext cx="5024403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Ilves FS naisia tukemassa:</a:t>
            </a:r>
            <a:endParaRPr lang="fi-FI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42" y="4189018"/>
            <a:ext cx="3422760" cy="5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81" y="4986261"/>
            <a:ext cx="1637928" cy="81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35533"/>
              </p:ext>
            </p:extLst>
          </p:nvPr>
        </p:nvGraphicFramePr>
        <p:xfrm>
          <a:off x="6716170" y="2941447"/>
          <a:ext cx="3186229" cy="116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Acrobat Document" r:id="rId9" imgW="2971800" imgH="1085715" progId="AcroExch.Document.11">
                  <p:embed/>
                </p:oleObj>
              </mc:Choice>
              <mc:Fallback>
                <p:oleObj name="Acrobat Document" r:id="rId9" imgW="2971800" imgH="10857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6170" y="2941447"/>
                        <a:ext cx="3186229" cy="1164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11" y="1281155"/>
            <a:ext cx="1204852" cy="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29175"/>
              </p:ext>
            </p:extLst>
          </p:nvPr>
        </p:nvGraphicFramePr>
        <p:xfrm>
          <a:off x="8195140" y="6109391"/>
          <a:ext cx="2051565" cy="82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Acrobat Document" r:id="rId12" imgW="4048057" imgH="1619115" progId="AcroExch.Document.DC">
                  <p:embed/>
                </p:oleObj>
              </mc:Choice>
              <mc:Fallback>
                <p:oleObj name="Acrobat Document" r:id="rId12" imgW="4048057" imgH="16191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95140" y="6109391"/>
                        <a:ext cx="2051565" cy="82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5" name="Picture 19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54" y="5190541"/>
            <a:ext cx="178593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25" y="5978586"/>
            <a:ext cx="1392398" cy="1261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32" y="2435878"/>
            <a:ext cx="3370458" cy="505569"/>
          </a:xfrm>
          <a:prstGeom prst="rect">
            <a:avLst/>
          </a:prstGeom>
        </p:spPr>
      </p:pic>
      <p:pic>
        <p:nvPicPr>
          <p:cNvPr id="21" name="Picture 2" descr="musa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39" y="333546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55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8284</TotalTime>
  <Words>428</Words>
  <Application>Microsoft Office PowerPoint</Application>
  <PresentationFormat>Mukautettu</PresentationFormat>
  <Paragraphs>205</Paragraphs>
  <Slides>2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Office Theme</vt:lpstr>
      <vt:lpstr>Acrobat Document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 Anttonen</dc:creator>
  <cp:lastModifiedBy>Veijo Puranen</cp:lastModifiedBy>
  <cp:revision>358</cp:revision>
  <cp:lastPrinted>2017-10-27T07:06:34Z</cp:lastPrinted>
  <dcterms:created xsi:type="dcterms:W3CDTF">2015-09-24T17:54:45Z</dcterms:created>
  <dcterms:modified xsi:type="dcterms:W3CDTF">2017-11-29T13:32:47Z</dcterms:modified>
</cp:coreProperties>
</file>